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720" r:id="rId35"/>
    <p:sldId id="274" r:id="rId36"/>
    <p:sldId id="508" r:id="rId37"/>
    <p:sldId id="275" r:id="rId38"/>
    <p:sldId id="277" r:id="rId39"/>
    <p:sldId id="278" r:id="rId40"/>
    <p:sldId id="468" r:id="rId41"/>
    <p:sldId id="279" r:id="rId42"/>
    <p:sldId id="559" r:id="rId43"/>
    <p:sldId id="833" r:id="rId44"/>
    <p:sldId id="853" r:id="rId45"/>
    <p:sldId id="854" r:id="rId46"/>
    <p:sldId id="270" r:id="rId47"/>
    <p:sldId id="783" r:id="rId48"/>
    <p:sldId id="784"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856"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720"/>
          </p14:sldIdLst>
        </p14:section>
        <p14:section name="OpenCL Concepts" id="{A8630EAE-D807-45E2-AA82-3A971A0FD73F}">
          <p14:sldIdLst>
            <p14:sldId id="274"/>
            <p14:sldId id="508"/>
            <p14:sldId id="275"/>
            <p14:sldId id="277"/>
            <p14:sldId id="278"/>
            <p14:sldId id="468"/>
            <p14:sldId id="279"/>
            <p14:sldId id="559"/>
            <p14:sldId id="833"/>
            <p14:sldId id="853"/>
            <p14:sldId id="854"/>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856"/>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3" autoAdjust="0"/>
    <p:restoredTop sz="89396" autoAdjust="0"/>
  </p:normalViewPr>
  <p:slideViewPr>
    <p:cSldViewPr>
      <p:cViewPr varScale="1">
        <p:scale>
          <a:sx n="105" d="100"/>
          <a:sy n="105" d="100"/>
        </p:scale>
        <p:origin x="1344" y="200"/>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09/05/2019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36</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42</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44</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09/05/2019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09/05/2019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09/05/2019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09/05/2019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09/05/2019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09/05/2019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09/05/2019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09/05/2019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tiff"/><Relationship Id="rId5" Type="http://schemas.openxmlformats.org/officeDocument/2006/relationships/image" Target="../media/image60.png"/><Relationship Id="rId10" Type="http://schemas.openxmlformats.org/officeDocument/2006/relationships/image" Target="../media/image65.tiff"/><Relationship Id="rId4" Type="http://schemas.openxmlformats.org/officeDocument/2006/relationships/image" Target="../media/image59.png"/><Relationship Id="rId9" Type="http://schemas.openxmlformats.org/officeDocument/2006/relationships/image" Target="../media/image6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478497268"/>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5,550.3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FRS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or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mainstream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33</a:t>
            </a:fld>
            <a:endParaRPr lang="en-GB"/>
          </a:p>
        </p:txBody>
      </p:sp>
    </p:spTree>
    <p:extLst>
      <p:ext uri="{BB962C8B-B14F-4D97-AF65-F5344CB8AC3E}">
        <p14:creationId xmlns:p14="http://schemas.microsoft.com/office/powerpoint/2010/main" val="172003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34</a:t>
            </a:fld>
            <a:endParaRPr lang="en-GB"/>
          </a:p>
        </p:txBody>
      </p:sp>
    </p:spTree>
    <p:extLst>
      <p:ext uri="{BB962C8B-B14F-4D97-AF65-F5344CB8AC3E}">
        <p14:creationId xmlns:p14="http://schemas.microsoft.com/office/powerpoint/2010/main" val="151429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35</a:t>
            </a:fld>
            <a:endParaRPr lang="en-GB"/>
          </a:p>
        </p:txBody>
      </p:sp>
    </p:spTree>
    <p:extLst>
      <p:ext uri="{BB962C8B-B14F-4D97-AF65-F5344CB8AC3E}">
        <p14:creationId xmlns:p14="http://schemas.microsoft.com/office/powerpoint/2010/main" val="185016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6235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255999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2742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32983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31595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42</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43</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openclMAY19</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44</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169219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2370316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48111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dirty="0"/>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(queue,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(queue,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69</a:t>
            </a:fld>
            <a:endParaRPr lang="en-GB"/>
          </a:p>
        </p:txBody>
      </p:sp>
      <p:sp>
        <p:nvSpPr>
          <p:cNvPr id="6" name="Rectangle 13">
            <a:extLst>
              <a:ext uri="{FF2B5EF4-FFF2-40B4-BE49-F238E27FC236}">
                <a16:creationId xmlns:a16="http://schemas.microsoft.com/office/drawing/2014/main" id="{D81B75F4-FDEC-6442-93BE-28FA37CBB439}"/>
              </a:ext>
            </a:extLst>
          </p:cNvPr>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5">
            <a:extLst>
              <a:ext uri="{FF2B5EF4-FFF2-40B4-BE49-F238E27FC236}">
                <a16:creationId xmlns:a16="http://schemas.microsoft.com/office/drawing/2014/main" id="{4609F7F6-5AF5-5844-9D9B-24494A9663E1}"/>
              </a:ext>
            </a:extLst>
          </p:cNvPr>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Rectangle 7">
            <a:extLst>
              <a:ext uri="{FF2B5EF4-FFF2-40B4-BE49-F238E27FC236}">
                <a16:creationId xmlns:a16="http://schemas.microsoft.com/office/drawing/2014/main" id="{9301AB09-7832-F046-9925-579343CC469C}"/>
              </a:ext>
            </a:extLst>
          </p:cNvPr>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Rectangle 9">
            <a:extLst>
              <a:ext uri="{FF2B5EF4-FFF2-40B4-BE49-F238E27FC236}">
                <a16:creationId xmlns:a16="http://schemas.microsoft.com/office/drawing/2014/main" id="{98ABDD69-9150-2747-A22A-98B1035C6DDB}"/>
              </a:ext>
            </a:extLst>
          </p:cNvPr>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 name="Text Box 10">
            <a:extLst>
              <a:ext uri="{FF2B5EF4-FFF2-40B4-BE49-F238E27FC236}">
                <a16:creationId xmlns:a16="http://schemas.microsoft.com/office/drawing/2014/main" id="{FE592D44-551C-1D43-B53D-7D0126E135FE}"/>
              </a:ext>
            </a:extLst>
          </p:cNvPr>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3" name="Text Box 8">
            <a:extLst>
              <a:ext uri="{FF2B5EF4-FFF2-40B4-BE49-F238E27FC236}">
                <a16:creationId xmlns:a16="http://schemas.microsoft.com/office/drawing/2014/main" id="{B02466C6-A8CE-DB4A-A14A-8301070E8AB9}"/>
              </a:ext>
            </a:extLst>
          </p:cNvPr>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a:extLst>
              <a:ext uri="{FF2B5EF4-FFF2-40B4-BE49-F238E27FC236}">
                <a16:creationId xmlns:a16="http://schemas.microsoft.com/office/drawing/2014/main" id="{BB93D821-DE34-9741-BA24-E87BA5A1E1E6}"/>
              </a:ext>
            </a:extLst>
          </p:cNvPr>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a:extLst>
              <a:ext uri="{FF2B5EF4-FFF2-40B4-BE49-F238E27FC236}">
                <a16:creationId xmlns:a16="http://schemas.microsoft.com/office/drawing/2014/main" id="{E0DF6A39-9C07-0041-829C-50623530DEC1}"/>
              </a:ext>
            </a:extLst>
          </p:cNvPr>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a:extLst>
              <a:ext uri="{FF2B5EF4-FFF2-40B4-BE49-F238E27FC236}">
                <a16:creationId xmlns:a16="http://schemas.microsoft.com/office/drawing/2014/main" id="{C89D3543-AAFF-4E4C-8567-F7DEA9D26820}"/>
              </a:ext>
            </a:extLst>
          </p:cNvPr>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a:extLst>
              <a:ext uri="{FF2B5EF4-FFF2-40B4-BE49-F238E27FC236}">
                <a16:creationId xmlns:a16="http://schemas.microsoft.com/office/drawing/2014/main" id="{15E3BB5A-948B-4149-9DA5-E3DB381FCD67}"/>
              </a:ext>
            </a:extLst>
          </p:cNvPr>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18" name="Text Box 6">
            <a:extLst>
              <a:ext uri="{FF2B5EF4-FFF2-40B4-BE49-F238E27FC236}">
                <a16:creationId xmlns:a16="http://schemas.microsoft.com/office/drawing/2014/main" id="{F4094BB5-2CD3-A244-8820-1E648C75AFB3}"/>
              </a:ext>
            </a:extLst>
          </p:cNvPr>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30344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cl2.hpp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vadd.getKernel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41930</TotalTime>
  <Words>18258</Words>
  <Application>Microsoft Macintosh PowerPoint</Application>
  <PresentationFormat>On-screen Show (4:3)</PresentationFormat>
  <Paragraphs>2694</Paragraphs>
  <Slides>159</Slides>
  <Notes>31</Notes>
  <HiddenSlides>28</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PowerPoint Presentation</vt:lpstr>
      <vt:lpstr>Using Isambard (1/2)</vt:lpstr>
      <vt:lpstr>Using Isambard (2/2)</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1375</cp:revision>
  <dcterms:created xsi:type="dcterms:W3CDTF">2013-06-29T14:06:29Z</dcterms:created>
  <dcterms:modified xsi:type="dcterms:W3CDTF">2019-05-10T02:35:59Z</dcterms:modified>
</cp:coreProperties>
</file>